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5" r:id="rId9"/>
    <p:sldId id="264" r:id="rId10"/>
    <p:sldId id="27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CB240A-BA5B-449D-863B-407054C0C4E0}">
          <p14:sldIdLst>
            <p14:sldId id="256"/>
            <p14:sldId id="258"/>
            <p14:sldId id="259"/>
            <p14:sldId id="261"/>
            <p14:sldId id="260"/>
            <p14:sldId id="262"/>
            <p14:sldId id="263"/>
            <p14:sldId id="265"/>
            <p14:sldId id="264"/>
            <p14:sldId id="27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4AADF8"/>
    <a:srgbClr val="403B5F"/>
    <a:srgbClr val="6A629C"/>
    <a:srgbClr val="000F2E"/>
    <a:srgbClr val="4E340E"/>
    <a:srgbClr val="431515"/>
    <a:srgbClr val="CCCDF4"/>
    <a:srgbClr val="FDE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3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yoti Sharma" userId="459317ec64a1b8e5" providerId="LiveId" clId="{C905A965-5521-449C-AD30-D3B9782ED4FE}"/>
    <pc:docChg chg="undo custSel addSld modSld modSection">
      <pc:chgData name="jyoti Sharma" userId="459317ec64a1b8e5" providerId="LiveId" clId="{C905A965-5521-449C-AD30-D3B9782ED4FE}" dt="2022-07-26T14:04:28.336" v="971" actId="255"/>
      <pc:docMkLst>
        <pc:docMk/>
      </pc:docMkLst>
      <pc:sldChg chg="modSp mod modAnim">
        <pc:chgData name="jyoti Sharma" userId="459317ec64a1b8e5" providerId="LiveId" clId="{C905A965-5521-449C-AD30-D3B9782ED4FE}" dt="2022-07-26T13:14:46.680" v="84" actId="20577"/>
        <pc:sldMkLst>
          <pc:docMk/>
          <pc:sldMk cId="1365833155" sldId="256"/>
        </pc:sldMkLst>
        <pc:spChg chg="mod">
          <ac:chgData name="jyoti Sharma" userId="459317ec64a1b8e5" providerId="LiveId" clId="{C905A965-5521-449C-AD30-D3B9782ED4FE}" dt="2022-07-26T13:14:46.680" v="84" actId="20577"/>
          <ac:spMkLst>
            <pc:docMk/>
            <pc:sldMk cId="1365833155" sldId="256"/>
            <ac:spMk id="3" creationId="{53916D7B-206C-68F5-63FA-57F4C66177AE}"/>
          </ac:spMkLst>
        </pc:spChg>
      </pc:sldChg>
      <pc:sldChg chg="modAnim">
        <pc:chgData name="jyoti Sharma" userId="459317ec64a1b8e5" providerId="LiveId" clId="{C905A965-5521-449C-AD30-D3B9782ED4FE}" dt="2022-07-24T19:49:08.020" v="6"/>
        <pc:sldMkLst>
          <pc:docMk/>
          <pc:sldMk cId="2370843881" sldId="259"/>
        </pc:sldMkLst>
      </pc:sldChg>
      <pc:sldChg chg="modSp mod">
        <pc:chgData name="jyoti Sharma" userId="459317ec64a1b8e5" providerId="LiveId" clId="{C905A965-5521-449C-AD30-D3B9782ED4FE}" dt="2022-07-24T19:53:35.817" v="24" actId="20577"/>
        <pc:sldMkLst>
          <pc:docMk/>
          <pc:sldMk cId="392653509" sldId="261"/>
        </pc:sldMkLst>
        <pc:spChg chg="mod">
          <ac:chgData name="jyoti Sharma" userId="459317ec64a1b8e5" providerId="LiveId" clId="{C905A965-5521-449C-AD30-D3B9782ED4FE}" dt="2022-07-24T19:53:35.817" v="24" actId="20577"/>
          <ac:spMkLst>
            <pc:docMk/>
            <pc:sldMk cId="392653509" sldId="261"/>
            <ac:spMk id="3" creationId="{28DF01CE-15A9-3C3A-C66D-6A3C0D243821}"/>
          </ac:spMkLst>
        </pc:spChg>
      </pc:sldChg>
      <pc:sldChg chg="modAnim">
        <pc:chgData name="jyoti Sharma" userId="459317ec64a1b8e5" providerId="LiveId" clId="{C905A965-5521-449C-AD30-D3B9782ED4FE}" dt="2022-07-24T19:49:24.936" v="7"/>
        <pc:sldMkLst>
          <pc:docMk/>
          <pc:sldMk cId="2872475918" sldId="267"/>
        </pc:sldMkLst>
      </pc:sldChg>
      <pc:sldChg chg="modAnim">
        <pc:chgData name="jyoti Sharma" userId="459317ec64a1b8e5" providerId="LiveId" clId="{C905A965-5521-449C-AD30-D3B9782ED4FE}" dt="2022-07-24T19:49:48.658" v="12"/>
        <pc:sldMkLst>
          <pc:docMk/>
          <pc:sldMk cId="4294139171" sldId="268"/>
        </pc:sldMkLst>
      </pc:sldChg>
      <pc:sldChg chg="modSp mod modAnim">
        <pc:chgData name="jyoti Sharma" userId="459317ec64a1b8e5" providerId="LiveId" clId="{C905A965-5521-449C-AD30-D3B9782ED4FE}" dt="2022-07-24T19:50:04.739" v="14" actId="1036"/>
        <pc:sldMkLst>
          <pc:docMk/>
          <pc:sldMk cId="288493972" sldId="270"/>
        </pc:sldMkLst>
        <pc:spChg chg="mod">
          <ac:chgData name="jyoti Sharma" userId="459317ec64a1b8e5" providerId="LiveId" clId="{C905A965-5521-449C-AD30-D3B9782ED4FE}" dt="2022-07-24T19:50:04.739" v="14" actId="1036"/>
          <ac:spMkLst>
            <pc:docMk/>
            <pc:sldMk cId="288493972" sldId="270"/>
            <ac:spMk id="2" creationId="{D0AC811C-A0CC-841E-5CAB-D7F4428143BF}"/>
          </ac:spMkLst>
        </pc:spChg>
      </pc:sldChg>
      <pc:sldChg chg="modSp mod modAnim">
        <pc:chgData name="jyoti Sharma" userId="459317ec64a1b8e5" providerId="LiveId" clId="{C905A965-5521-449C-AD30-D3B9782ED4FE}" dt="2022-07-24T19:50:34.090" v="18"/>
        <pc:sldMkLst>
          <pc:docMk/>
          <pc:sldMk cId="3767162515" sldId="271"/>
        </pc:sldMkLst>
        <pc:picChg chg="mod">
          <ac:chgData name="jyoti Sharma" userId="459317ec64a1b8e5" providerId="LiveId" clId="{C905A965-5521-449C-AD30-D3B9782ED4FE}" dt="2022-07-24T09:43:41.574" v="4" actId="1076"/>
          <ac:picMkLst>
            <pc:docMk/>
            <pc:sldMk cId="3767162515" sldId="271"/>
            <ac:picMk id="3" creationId="{2DB45160-AB59-4668-8B4F-37E87C670B71}"/>
          </ac:picMkLst>
        </pc:picChg>
      </pc:sldChg>
      <pc:sldChg chg="modSp mod">
        <pc:chgData name="jyoti Sharma" userId="459317ec64a1b8e5" providerId="LiveId" clId="{C905A965-5521-449C-AD30-D3B9782ED4FE}" dt="2022-07-26T13:14:19.068" v="83" actId="20577"/>
        <pc:sldMkLst>
          <pc:docMk/>
          <pc:sldMk cId="559891543" sldId="272"/>
        </pc:sldMkLst>
        <pc:spChg chg="mod">
          <ac:chgData name="jyoti Sharma" userId="459317ec64a1b8e5" providerId="LiveId" clId="{C905A965-5521-449C-AD30-D3B9782ED4FE}" dt="2022-07-26T13:14:19.068" v="83" actId="20577"/>
          <ac:spMkLst>
            <pc:docMk/>
            <pc:sldMk cId="559891543" sldId="272"/>
            <ac:spMk id="3" creationId="{42BBC695-0C2E-60F6-667F-33BFE124C3DE}"/>
          </ac:spMkLst>
        </pc:spChg>
        <pc:picChg chg="mod">
          <ac:chgData name="jyoti Sharma" userId="459317ec64a1b8e5" providerId="LiveId" clId="{C905A965-5521-449C-AD30-D3B9782ED4FE}" dt="2022-07-24T19:50:49.207" v="20" actId="1036"/>
          <ac:picMkLst>
            <pc:docMk/>
            <pc:sldMk cId="559891543" sldId="272"/>
            <ac:picMk id="5" creationId="{BA546484-DA87-E477-603C-35814AD8C820}"/>
          </ac:picMkLst>
        </pc:picChg>
      </pc:sldChg>
      <pc:sldChg chg="modSp new mod">
        <pc:chgData name="jyoti Sharma" userId="459317ec64a1b8e5" providerId="LiveId" clId="{C905A965-5521-449C-AD30-D3B9782ED4FE}" dt="2022-07-26T13:20:46.278" v="947" actId="20577"/>
        <pc:sldMkLst>
          <pc:docMk/>
          <pc:sldMk cId="3980422398" sldId="274"/>
        </pc:sldMkLst>
        <pc:spChg chg="mod">
          <ac:chgData name="jyoti Sharma" userId="459317ec64a1b8e5" providerId="LiveId" clId="{C905A965-5521-449C-AD30-D3B9782ED4FE}" dt="2022-07-26T13:15:28.481" v="98" actId="20577"/>
          <ac:spMkLst>
            <pc:docMk/>
            <pc:sldMk cId="3980422398" sldId="274"/>
            <ac:spMk id="2" creationId="{EC3F7AC0-AA4E-7A3A-6EF8-867A0D54D2BD}"/>
          </ac:spMkLst>
        </pc:spChg>
        <pc:spChg chg="mod">
          <ac:chgData name="jyoti Sharma" userId="459317ec64a1b8e5" providerId="LiveId" clId="{C905A965-5521-449C-AD30-D3B9782ED4FE}" dt="2022-07-26T13:20:46.278" v="947" actId="20577"/>
          <ac:spMkLst>
            <pc:docMk/>
            <pc:sldMk cId="3980422398" sldId="274"/>
            <ac:spMk id="3" creationId="{0B35EEE7-5BAE-E7C6-13D1-A8E6D3936790}"/>
          </ac:spMkLst>
        </pc:spChg>
      </pc:sldChg>
      <pc:sldChg chg="addSp delSp modSp new mod modClrScheme chgLayout">
        <pc:chgData name="jyoti Sharma" userId="459317ec64a1b8e5" providerId="LiveId" clId="{C905A965-5521-449C-AD30-D3B9782ED4FE}" dt="2022-07-26T14:04:28.336" v="971" actId="255"/>
        <pc:sldMkLst>
          <pc:docMk/>
          <pc:sldMk cId="2922501587" sldId="275"/>
        </pc:sldMkLst>
        <pc:spChg chg="add del mod">
          <ac:chgData name="jyoti Sharma" userId="459317ec64a1b8e5" providerId="LiveId" clId="{C905A965-5521-449C-AD30-D3B9782ED4FE}" dt="2022-07-26T14:03:52.911" v="956" actId="700"/>
          <ac:spMkLst>
            <pc:docMk/>
            <pc:sldMk cId="2922501587" sldId="275"/>
            <ac:spMk id="2" creationId="{E5842522-04DF-6247-2C64-51FEF50D9002}"/>
          </ac:spMkLst>
        </pc:spChg>
        <pc:spChg chg="add mod">
          <ac:chgData name="jyoti Sharma" userId="459317ec64a1b8e5" providerId="LiveId" clId="{C905A965-5521-449C-AD30-D3B9782ED4FE}" dt="2022-07-26T14:04:28.336" v="971" actId="255"/>
          <ac:spMkLst>
            <pc:docMk/>
            <pc:sldMk cId="2922501587" sldId="275"/>
            <ac:spMk id="3" creationId="{FD7A35EC-AF0B-C20E-0CA2-3D7DA02FE50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5DDF-4D22-4EAE-82D9-0A05AFC83D84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B339-585D-40E9-91A7-A2A53F3B43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953963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5DDF-4D22-4EAE-82D9-0A05AFC83D84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B339-585D-40E9-91A7-A2A53F3B43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6296401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5DDF-4D22-4EAE-82D9-0A05AFC83D84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B339-585D-40E9-91A7-A2A53F3B43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523497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5DDF-4D22-4EAE-82D9-0A05AFC83D84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B339-585D-40E9-91A7-A2A53F3B4309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7097050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5DDF-4D22-4EAE-82D9-0A05AFC83D84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B339-585D-40E9-91A7-A2A53F3B43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978335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5DDF-4D22-4EAE-82D9-0A05AFC83D84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B339-585D-40E9-91A7-A2A53F3B43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4596305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5DDF-4D22-4EAE-82D9-0A05AFC83D84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B339-585D-40E9-91A7-A2A53F3B43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4237693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5DDF-4D22-4EAE-82D9-0A05AFC83D84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B339-585D-40E9-91A7-A2A53F3B43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1110282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5DDF-4D22-4EAE-82D9-0A05AFC83D84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B339-585D-40E9-91A7-A2A53F3B43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25232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5DDF-4D22-4EAE-82D9-0A05AFC83D84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B339-585D-40E9-91A7-A2A53F3B43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334033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5DDF-4D22-4EAE-82D9-0A05AFC83D84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B339-585D-40E9-91A7-A2A53F3B43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0483771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5DDF-4D22-4EAE-82D9-0A05AFC83D84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B339-585D-40E9-91A7-A2A53F3B43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795654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5DDF-4D22-4EAE-82D9-0A05AFC83D84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B339-585D-40E9-91A7-A2A53F3B43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214796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5DDF-4D22-4EAE-82D9-0A05AFC83D84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B339-585D-40E9-91A7-A2A53F3B43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11242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5DDF-4D22-4EAE-82D9-0A05AFC83D84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B339-585D-40E9-91A7-A2A53F3B43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8260384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5DDF-4D22-4EAE-82D9-0A05AFC83D84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B339-585D-40E9-91A7-A2A53F3B43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6847365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5DDF-4D22-4EAE-82D9-0A05AFC83D84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FB339-585D-40E9-91A7-A2A53F3B43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6847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D5DDF-4D22-4EAE-82D9-0A05AFC83D84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FB339-585D-40E9-91A7-A2A53F3B43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70234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ransition spd="slow">
    <p:wipe/>
  </p:transition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hotography-of-laptop-in-a-dark-area-986774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web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07993-8BD0-F175-36DD-7CFFD5970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41400"/>
            <a:ext cx="9001462" cy="238760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SUMMER INSTITUTIONAL 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16D7B-206C-68F5-63FA-57F4C6617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887" y="4094019"/>
            <a:ext cx="8791575" cy="2387599"/>
          </a:xfrm>
          <a:noFill/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UI FRAMEWORK AND TOOLS-BOOTSTRAP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TOPIC: PORTFOLIO WEBSITE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BY: COURSERA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 JOTI SHARMA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F442F-5E8B-440B-AA41-41070AAFC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264" y="1648691"/>
            <a:ext cx="2981325" cy="1759527"/>
          </a:xfrm>
          <a:prstGeom prst="rect">
            <a:avLst/>
          </a:prstGeom>
          <a:effectLst>
            <a:softEdge rad="203200"/>
          </a:effectLst>
        </p:spPr>
      </p:pic>
    </p:spTree>
    <p:extLst>
      <p:ext uri="{BB962C8B-B14F-4D97-AF65-F5344CB8AC3E}">
        <p14:creationId xmlns:p14="http://schemas.microsoft.com/office/powerpoint/2010/main" val="13658331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7AC0-AA4E-7A3A-6EF8-867A0D54D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5EEE7-5BAE-E7C6-13D1-A8E6D3936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For creation of this website I learned HTML, CSS from Online resources and Bootstrap framework from summer institutional training. I went through checking various designed portfolio website of others and then came to conclusion of the design I want to give to my own website. And the result was the final portfolio website I created which contains all the required information about myself. </a:t>
            </a:r>
          </a:p>
        </p:txBody>
      </p:sp>
    </p:spTree>
    <p:extLst>
      <p:ext uri="{BB962C8B-B14F-4D97-AF65-F5344CB8AC3E}">
        <p14:creationId xmlns:p14="http://schemas.microsoft.com/office/powerpoint/2010/main" val="398042239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3751E1-AF69-7D41-D961-218CE475D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4405" y="304800"/>
            <a:ext cx="10353761" cy="3606800"/>
          </a:xfrm>
        </p:spPr>
        <p:txBody>
          <a:bodyPr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</a:t>
            </a:r>
            <a:br>
              <a:rPr lang="en-IN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br>
              <a:rPr lang="en-IN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FUTURE SCOPE</a:t>
            </a:r>
          </a:p>
        </p:txBody>
      </p:sp>
      <p:pic>
        <p:nvPicPr>
          <p:cNvPr id="8" name="Graphic 7" descr="Television">
            <a:extLst>
              <a:ext uri="{FF2B5EF4-FFF2-40B4-BE49-F238E27FC236}">
                <a16:creationId xmlns:a16="http://schemas.microsoft.com/office/drawing/2014/main" id="{99BB80EC-7518-AFA4-42A9-122D87D52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656" y="-706582"/>
            <a:ext cx="8229600" cy="725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1203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F1018C-2F30-BBB4-61A5-1D3001911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05F1F7-BE59-CC00-0127-0FE0346F3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0"/>
            <a:ext cx="3601934" cy="1326321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41A77-7560-FA48-DD20-AEDCC64E6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1729961"/>
            <a:ext cx="6172202" cy="4656984"/>
          </a:xfrm>
          <a:solidFill>
            <a:schemeClr val="tx2"/>
          </a:solidFill>
        </p:spPr>
        <p:txBody>
          <a:bodyPr>
            <a:normAutofit fontScale="77500" lnSpcReduction="20000"/>
          </a:bodyPr>
          <a:lstStyle/>
          <a:p>
            <a:pPr algn="just" rtl="0" latinLnBrk="0"/>
            <a:r>
              <a:rPr lang="en-IN" sz="2400" b="1" i="0" u="none" strike="noStrike" dirty="0">
                <a:solidFill>
                  <a:schemeClr val="bg1"/>
                </a:solidFill>
                <a:effectLst/>
                <a:latin typeface="YACgEbc43jc 0"/>
              </a:rPr>
              <a:t>T</a:t>
            </a:r>
            <a:r>
              <a:rPr lang="en-IN" sz="2400" b="0" i="0" u="none" strike="noStrike" dirty="0">
                <a:solidFill>
                  <a:schemeClr val="bg1"/>
                </a:solidFill>
                <a:effectLst/>
                <a:latin typeface="YACgEbc43jc 0"/>
              </a:rPr>
              <a:t>he objective of the project is to create a responsive website using </a:t>
            </a:r>
          </a:p>
          <a:p>
            <a:pPr algn="just" rtl="0" latinLnBrk="0"/>
            <a:r>
              <a:rPr lang="en-IN" sz="2400" b="0" i="0" u="none" strike="noStrike" dirty="0">
                <a:solidFill>
                  <a:schemeClr val="bg1"/>
                </a:solidFill>
                <a:effectLst/>
                <a:latin typeface="YACgEbc43jc 0"/>
              </a:rPr>
              <a:t>HTML, CSS, Bootstrap and little bit of JavaScript and for that I have made a Portfolio Website of mine.</a:t>
            </a:r>
            <a:endParaRPr lang="en-IN" sz="2400" dirty="0">
              <a:solidFill>
                <a:schemeClr val="bg1"/>
              </a:solidFill>
              <a:effectLst/>
              <a:latin typeface="YACgEbc43jc 0"/>
            </a:endParaRPr>
          </a:p>
          <a:p>
            <a:pPr marL="0" indent="0" algn="just" rtl="0" latinLnBrk="0">
              <a:buNone/>
            </a:pPr>
            <a:r>
              <a:rPr lang="en-IN" sz="24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SCOPE OF THE PROJECT -</a:t>
            </a:r>
            <a:endParaRPr lang="en-IN" sz="24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latinLnBrk="0"/>
            <a:r>
              <a:rPr lang="en-IN" sz="2400" b="0" i="0" u="none" strike="noStrike" dirty="0">
                <a:solidFill>
                  <a:schemeClr val="bg1"/>
                </a:solidFill>
                <a:effectLst/>
                <a:latin typeface="YACgEbc43jc 0"/>
              </a:rPr>
              <a:t>The website is made responsive using buttons, forms, static navigation bar, and other CSS and Bootstrap tools. The website can be even more effective after adding the back-end part to the project so that the data it is collecting goes to the server. Also, after adding more projects and skills it can be hosted as a good professional portfolio website.</a:t>
            </a:r>
            <a:endParaRPr lang="en-IN" sz="2400" b="0" i="0" dirty="0">
              <a:solidFill>
                <a:schemeClr val="bg1"/>
              </a:solidFill>
              <a:effectLst/>
              <a:latin typeface="YACgEbc43jc 0"/>
            </a:endParaRPr>
          </a:p>
          <a:p>
            <a:pPr marL="0" indent="0">
              <a:buNone/>
            </a:pPr>
            <a:br>
              <a:rPr lang="en-IN" b="0" i="0" dirty="0">
                <a:solidFill>
                  <a:srgbClr val="FFFFFF"/>
                </a:solidFill>
                <a:effectLst/>
                <a:latin typeface="YACgEbc43jc 0"/>
              </a:rPr>
            </a:br>
            <a:endParaRPr lang="en-IN" dirty="0"/>
          </a:p>
        </p:txBody>
      </p:sp>
      <p:pic>
        <p:nvPicPr>
          <p:cNvPr id="5" name="Graphic 4" descr="Arrow Slight curve">
            <a:extLst>
              <a:ext uri="{FF2B5EF4-FFF2-40B4-BE49-F238E27FC236}">
                <a16:creationId xmlns:a16="http://schemas.microsoft.com/office/drawing/2014/main" id="{E3587CD8-0AA4-C72F-B2D1-E0E704217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81500" y="876300"/>
            <a:ext cx="990600" cy="85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759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375184-05D5-0444-11E9-2ACE890BF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6" t="-14706" r="17427" b="18016"/>
          <a:stretch/>
        </p:blipFill>
        <p:spPr>
          <a:xfrm>
            <a:off x="0" y="-1134783"/>
            <a:ext cx="12192000" cy="8019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B1A004-484C-0EB7-66DC-2FCA66539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742" y="3092823"/>
            <a:ext cx="8161285" cy="2339788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42941391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3824-BCEB-569C-EC18-165A64FB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8D1FE-0032-966B-4EB1-3B032B1A3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4444" y="2088320"/>
            <a:ext cx="5096560" cy="823912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IN" dirty="0"/>
              <a:t>Hardware Requirements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F2919-26AC-551E-4C20-BA7F03F734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rgbClr val="CCCDF4"/>
          </a:solidFill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PC with 250GB and more hard disk space</a:t>
            </a:r>
          </a:p>
          <a:p>
            <a:r>
              <a:rPr lang="en-IN" dirty="0">
                <a:solidFill>
                  <a:schemeClr val="bg1"/>
                </a:solidFill>
              </a:rPr>
              <a:t>Minimum 2GB RAM</a:t>
            </a:r>
          </a:p>
          <a:p>
            <a:r>
              <a:rPr lang="en-IN" dirty="0">
                <a:solidFill>
                  <a:schemeClr val="bg1"/>
                </a:solidFill>
              </a:rPr>
              <a:t>PC with processor Pentium 1 or above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A4647F-1CC5-ED46-FCAB-AB0E01E49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999" y="2088320"/>
            <a:ext cx="5096558" cy="823912"/>
          </a:xfrm>
          <a:solidFill>
            <a:srgbClr val="002060"/>
          </a:solidFill>
        </p:spPr>
        <p:txBody>
          <a:bodyPr/>
          <a:lstStyle/>
          <a:p>
            <a:r>
              <a:rPr lang="en-IN" dirty="0"/>
              <a:t>Software Requirements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68A399-2505-29EA-141E-8C58BE3A26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solidFill>
            <a:srgbClr val="CCCDF4"/>
          </a:solidFill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OS: windows XP or  further versions</a:t>
            </a:r>
          </a:p>
          <a:p>
            <a:r>
              <a:rPr lang="en-IN" dirty="0">
                <a:solidFill>
                  <a:schemeClr val="bg1"/>
                </a:solidFill>
              </a:rPr>
              <a:t>Language: HTML,CSS and Bootstrap</a:t>
            </a:r>
          </a:p>
          <a:p>
            <a:r>
              <a:rPr lang="en-IN" dirty="0">
                <a:solidFill>
                  <a:schemeClr val="bg1"/>
                </a:solidFill>
              </a:rPr>
              <a:t>IDE: Visual Studio code</a:t>
            </a:r>
          </a:p>
          <a:p>
            <a:r>
              <a:rPr lang="en-IN" dirty="0">
                <a:solidFill>
                  <a:schemeClr val="bg1"/>
                </a:solidFill>
              </a:rPr>
              <a:t>Browser: Google Chrome</a:t>
            </a:r>
          </a:p>
        </p:txBody>
      </p:sp>
    </p:spTree>
    <p:extLst>
      <p:ext uri="{BB962C8B-B14F-4D97-AF65-F5344CB8AC3E}">
        <p14:creationId xmlns:p14="http://schemas.microsoft.com/office/powerpoint/2010/main" val="98290190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811C-A0CC-841E-5CAB-D7F442814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66199"/>
            <a:ext cx="10353761" cy="2871103"/>
          </a:xfrm>
        </p:spPr>
        <p:txBody>
          <a:bodyPr/>
          <a:lstStyle/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:</a:t>
            </a:r>
            <a:br>
              <a:rPr lang="en-IN" sz="5400" dirty="0"/>
            </a:br>
            <a:br>
              <a:rPr lang="en-IN" dirty="0"/>
            </a:b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WEBSITE</a:t>
            </a:r>
          </a:p>
        </p:txBody>
      </p:sp>
    </p:spTree>
    <p:extLst>
      <p:ext uri="{BB962C8B-B14F-4D97-AF65-F5344CB8AC3E}">
        <p14:creationId xmlns:p14="http://schemas.microsoft.com/office/powerpoint/2010/main" val="2884939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ortfolio - Google Chrome 2022-07-24 00-57-47_Trim">
            <a:hlinkClick r:id="" action="ppaction://media"/>
            <a:extLst>
              <a:ext uri="{FF2B5EF4-FFF2-40B4-BE49-F238E27FC236}">
                <a16:creationId xmlns:a16="http://schemas.microsoft.com/office/drawing/2014/main" id="{2DB45160-AB59-4668-8B4F-37E87C670B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6250" y="773608"/>
            <a:ext cx="10038597" cy="53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625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9A7B3CB-082D-697F-2210-0ECDE34350BD}"/>
              </a:ext>
            </a:extLst>
          </p:cNvPr>
          <p:cNvSpPr/>
          <p:nvPr/>
        </p:nvSpPr>
        <p:spPr>
          <a:xfrm>
            <a:off x="779665" y="815560"/>
            <a:ext cx="10487891" cy="536051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88BFA-EF0D-9DA8-5F2A-5AE987E7F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BC695-0C2E-60F6-667F-33BFE124C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main aim of the project was to create a website using the concepts learned in Institutional/Summer Training and I created a Portfolio website using HTML, CSS and Bootstrap. In this way, my aim is fulfilled. I successfully created a portfolio website in which I displayed all the necessary information that a resume contains , giving all the required details.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Graphic 4" descr="Group brainstorm">
            <a:extLst>
              <a:ext uri="{FF2B5EF4-FFF2-40B4-BE49-F238E27FC236}">
                <a16:creationId xmlns:a16="http://schemas.microsoft.com/office/drawing/2014/main" id="{BA546484-DA87-E477-603C-35814AD8C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7091" y="842454"/>
            <a:ext cx="1468582" cy="132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915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AB399D-D5DF-F174-089B-0479172F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  <a:br>
              <a:rPr lang="en-IN" dirty="0"/>
            </a:b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DEE5E-6695-0AB9-82DF-B385BC9FDC3B}"/>
              </a:ext>
            </a:extLst>
          </p:cNvPr>
          <p:cNvSpPr txBox="1"/>
          <p:nvPr/>
        </p:nvSpPr>
        <p:spPr>
          <a:xfrm>
            <a:off x="924444" y="1571777"/>
            <a:ext cx="10537307" cy="4801314"/>
          </a:xfrm>
          <a:prstGeom prst="rect">
            <a:avLst/>
          </a:prstGeom>
          <a:solidFill>
            <a:srgbClr val="4E340E"/>
          </a:solidFill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 Started with Bootstrap [Online]. Available: https://getbootstrap.com/docs/5.2/getting- started/introduction/</a:t>
            </a:r>
            <a:endParaRPr lang="en-US" sz="2400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br>
              <a:rPr lang="en-US" sz="24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 Started with Bootstrap [Online]. Available: https://getbootstrap.com/docs/5.2/getting- started/introduction/</a:t>
            </a:r>
            <a:endParaRPr lang="en-US" sz="2400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br>
              <a:rPr lang="en-US" sz="24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Stack Overflow [Online]. Available: https://stackoverflow.com/</a:t>
            </a:r>
            <a:endParaRPr lang="en-US" sz="2400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0" i="0" u="none" strike="noStrike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[Online]. Available: </a:t>
            </a:r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https://youtube.com/</a:t>
            </a:r>
            <a:endParaRPr lang="en-US" sz="2400" b="0" i="0" u="none" strike="noStrike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400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W3 Schools [Online]. Available: https://www.w3schools.com/default.asp</a:t>
            </a:r>
            <a:endParaRPr lang="en-US" sz="2400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b="0" i="0" dirty="0">
              <a:solidFill>
                <a:srgbClr val="FFFFFF"/>
              </a:solidFill>
              <a:effectLst/>
              <a:latin typeface="YACgEbc43jc 0"/>
            </a:endParaRPr>
          </a:p>
        </p:txBody>
      </p:sp>
    </p:spTree>
    <p:extLst>
      <p:ext uri="{BB962C8B-B14F-4D97-AF65-F5344CB8AC3E}">
        <p14:creationId xmlns:p14="http://schemas.microsoft.com/office/powerpoint/2010/main" val="3083740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7A35EC-AF0B-C20E-0CA2-3D7DA02FE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4957482"/>
          </a:xfrm>
        </p:spPr>
        <p:txBody>
          <a:bodyPr>
            <a:normAutofit/>
          </a:bodyPr>
          <a:lstStyle/>
          <a:p>
            <a:r>
              <a:rPr lang="en-IN" sz="9600" dirty="0"/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292250158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5443F-C629-34E8-84E3-7F53818EE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758881"/>
            <a:ext cx="5929773" cy="824345"/>
          </a:xfrm>
          <a:noFill/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98DDA47-EDE3-5C5F-A035-616BF8A090F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4" r="33394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1F395-D168-4807-90AC-3A1364F8E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20981" y="1787236"/>
            <a:ext cx="4821382" cy="2826327"/>
          </a:xfrm>
          <a:noFill/>
        </p:spPr>
        <p:txBody>
          <a:bodyPr>
            <a:normAutofit fontScale="25000" lnSpcReduction="20000"/>
          </a:bodyPr>
          <a:lstStyle/>
          <a:p>
            <a:pPr algn="l"/>
            <a:r>
              <a:rPr lang="en-US" sz="6400" b="0" i="0" u="none" strike="noStrike" dirty="0">
                <a:effectLst/>
                <a:latin typeface="YAD7Qybjw1I 0"/>
              </a:rPr>
              <a:t> </a:t>
            </a:r>
            <a:r>
              <a:rPr lang="en-US" sz="6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l"/>
            <a:r>
              <a:rPr lang="en-US" sz="6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TRAINING/LEARNING PROCEDURE</a:t>
            </a:r>
          </a:p>
          <a:p>
            <a:pPr algn="l"/>
            <a:r>
              <a:rPr lang="en-US" sz="6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algn="l"/>
            <a:r>
              <a:rPr lang="en-US" sz="6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algn="l"/>
            <a:r>
              <a:rPr lang="en-US" sz="6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</a:p>
          <a:p>
            <a:pPr algn="l"/>
            <a:r>
              <a:rPr lang="en-US" sz="6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RESULT/WEBPAGE VIEW</a:t>
            </a:r>
          </a:p>
          <a:p>
            <a:pPr algn="l"/>
            <a:r>
              <a:rPr lang="en-US" sz="6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pPr algn="l"/>
            <a:r>
              <a:rPr lang="en-US" sz="6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421358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3932-4006-C9E3-89E2-1289C44EC3E1}"/>
              </a:ext>
            </a:extLst>
          </p:cNvPr>
          <p:cNvSpPr txBox="1"/>
          <p:nvPr/>
        </p:nvSpPr>
        <p:spPr>
          <a:xfrm flipH="1">
            <a:off x="534570" y="3417724"/>
            <a:ext cx="5561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3708438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066E-F04C-3111-F2EB-B519B344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F01CE-15A9-3C3A-C66D-6A3C0D243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9649"/>
            <a:ext cx="10353762" cy="4965895"/>
          </a:xfrm>
        </p:spPr>
        <p:txBody>
          <a:bodyPr>
            <a:normAutofit/>
          </a:bodyPr>
          <a:lstStyle/>
          <a:p>
            <a:pPr algn="just" rtl="0" latinLnBrk="0"/>
            <a:r>
              <a:rPr lang="en-IN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is based on the learnings from the summer training.</a:t>
            </a:r>
            <a:endParaRPr lang="en-IN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latinLnBrk="0"/>
            <a:r>
              <a:rPr lang="en-IN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Bootstrap is the most popular framework for developing a responsive and mobile-friendly website. </a:t>
            </a:r>
            <a:endParaRPr lang="en-IN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latinLnBrk="0"/>
            <a:r>
              <a:rPr lang="en-IN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Very efficient use of the components like HTML, CSS and Bootstrap.</a:t>
            </a:r>
            <a:endParaRPr lang="en-IN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latinLnBrk="0"/>
            <a:r>
              <a:rPr lang="en-IN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Outcome is a Portfolio website made using the concepts of Bootstrap.</a:t>
            </a:r>
            <a:endParaRPr lang="en-IN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 rtl="0" latinLnBrk="0">
              <a:buNone/>
            </a:pPr>
            <a:endParaRPr lang="en-IN" b="1" i="0" u="none" strike="noStrike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 rtl="0" latinLnBrk="0">
              <a:buNone/>
            </a:pPr>
            <a:r>
              <a:rPr lang="en-IN" b="1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BACKGROUND INFORMATION -</a:t>
            </a:r>
            <a:endParaRPr lang="en-IN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latinLnBrk="0"/>
            <a:r>
              <a:rPr lang="en-IN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endParaRPr lang="en-IN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latinLnBrk="0"/>
            <a:r>
              <a:rPr lang="en-IN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lang="en-IN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latinLnBrk="0"/>
            <a:r>
              <a:rPr lang="en-IN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endParaRPr lang="en-IN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65350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A629C"/>
            </a:gs>
            <a:gs pos="78000">
              <a:srgbClr val="403B5F"/>
            </a:gs>
            <a:gs pos="100000">
              <a:srgbClr val="000F2E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744C-CDA7-A646-9562-F2322F5B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features of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05B4F-81ED-28E6-9E6A-7CA68D3BC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741" y="2092036"/>
            <a:ext cx="8161536" cy="4149437"/>
          </a:xfrm>
          <a:solidFill>
            <a:srgbClr val="FF6600"/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is the most commonly used language to write web pages. It has recently gained popularity due to its advantages such as: - </a:t>
            </a:r>
          </a:p>
          <a:p>
            <a:pPr algn="just"/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a language that can be easily understood and can be modified. </a:t>
            </a:r>
            <a:endParaRPr lang="en-US" sz="2400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HTML is one of the most commonly used languages in the world.</a:t>
            </a:r>
            <a:endParaRPr lang="en-US" sz="2400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provides a more flexible way to design web pages along with the text. </a:t>
            </a:r>
            <a:endParaRPr lang="en-US" sz="2400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HTML is lightweight and loads very fast on most browsers. </a:t>
            </a:r>
            <a:endParaRPr lang="en-US" sz="2400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HTML is reasonably flexible and has a simple syntax.</a:t>
            </a:r>
            <a:endParaRPr lang="en-US" sz="2400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Many (if not all) browsers support the use of HTML. </a:t>
            </a:r>
            <a:endParaRPr lang="en-US" sz="2400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97D280-FF64-AF3E-D095-4D2F4BCC2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277" y="2092036"/>
            <a:ext cx="3144982" cy="414943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0582541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6A629C">
                <a:alpha val="0"/>
              </a:srgbClr>
            </a:gs>
            <a:gs pos="56000">
              <a:schemeClr val="accent5">
                <a:lumMod val="0"/>
                <a:lumOff val="100000"/>
              </a:schemeClr>
            </a:gs>
            <a:gs pos="100000">
              <a:srgbClr val="002060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0E1A2-1EF2-6EA6-4CE4-070CC55B9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595745"/>
            <a:ext cx="7800714" cy="1326321"/>
          </a:xfrm>
          <a:noFill/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FEATURES OF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81E62-5411-B4EE-D871-7E1078424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45673"/>
            <a:ext cx="10353762" cy="4516581"/>
          </a:xfrm>
          <a:solidFill>
            <a:srgbClr val="4AADF8"/>
          </a:solidFill>
        </p:spPr>
        <p:txBody>
          <a:bodyPr/>
          <a:lstStyle/>
          <a:p>
            <a:pPr algn="just"/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CSS Save Time</a:t>
            </a:r>
            <a:endParaRPr lang="en-US" sz="24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Page Loads Faster</a:t>
            </a:r>
            <a:endParaRPr lang="en-US" sz="24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 Maintenance</a:t>
            </a:r>
            <a:endParaRPr lang="en-US" sz="24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Superior styles to HTML</a:t>
            </a:r>
            <a:endParaRPr lang="en-US" sz="24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Multiple Device Compatibility</a:t>
            </a:r>
            <a:endParaRPr lang="en-US" sz="24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Global Web Standards</a:t>
            </a:r>
            <a:endParaRPr lang="en-US" sz="24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33D13-9ACC-1FE9-2823-B037EDEA8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545" y="1922066"/>
            <a:ext cx="3214255" cy="368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8975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A629C"/>
            </a:gs>
            <a:gs pos="1000">
              <a:schemeClr val="accent5">
                <a:lumMod val="0"/>
                <a:lumOff val="100000"/>
              </a:schemeClr>
            </a:gs>
            <a:gs pos="21000">
              <a:srgbClr val="002060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691C6-F99B-BC9E-6226-C6DB0768A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FEATURES OF BOOSTRAP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E5144-F95D-BA6C-5199-8E8FCBB79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152336"/>
          </a:xfrm>
          <a:solidFill>
            <a:schemeClr val="tx2">
              <a:lumMod val="10000"/>
            </a:schemeClr>
          </a:solidFill>
        </p:spPr>
        <p:txBody>
          <a:bodyPr/>
          <a:lstStyle/>
          <a:p>
            <a:pPr algn="just"/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 to begin with</a:t>
            </a: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LESS as Well as CSS Files</a:t>
            </a: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Easily Customizable</a:t>
            </a: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Responsive Utility Classes</a:t>
            </a: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Bootstrap Templates</a:t>
            </a: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16C4D-CAEC-EB0B-E346-9022B12E6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563" y="2362199"/>
            <a:ext cx="2840181" cy="315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8764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69A8D-0C35-B99B-E180-966BC5743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6425" y="196949"/>
            <a:ext cx="8595360" cy="3559126"/>
          </a:xfrm>
        </p:spPr>
        <p:txBody>
          <a:bodyPr>
            <a:normAutofit/>
          </a:bodyPr>
          <a:lstStyle/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</a:p>
        </p:txBody>
      </p:sp>
    </p:spTree>
    <p:extLst>
      <p:ext uri="{BB962C8B-B14F-4D97-AF65-F5344CB8AC3E}">
        <p14:creationId xmlns:p14="http://schemas.microsoft.com/office/powerpoint/2010/main" val="214143887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E8F15-B98B-8AE9-C273-BABCA33FB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WORK UNDERTAKEN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A56E5-F489-7920-4208-C328D0345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637806" cy="4608066"/>
          </a:xfrm>
          <a:solidFill>
            <a:srgbClr val="6A629C"/>
          </a:solidFill>
          <a:effectLst>
            <a:outerShdw blurRad="381000" dist="38100" dir="9300000" sx="119000" sy="119000" algn="r" rotWithShape="0">
              <a:schemeClr val="bg1">
                <a:alpha val="39000"/>
              </a:schemeClr>
            </a:outerShdw>
            <a:softEdge rad="330200"/>
          </a:effectLst>
        </p:spPr>
        <p:txBody>
          <a:bodyPr>
            <a:normAutofit fontScale="25000" lnSpcReduction="20000"/>
          </a:bodyPr>
          <a:lstStyle/>
          <a:p>
            <a:pPr algn="just" rtl="0" latinLnBrk="0"/>
            <a:r>
              <a:rPr lang="en-IN" sz="80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Learned different concepts of Full Stack Web Framework.</a:t>
            </a:r>
            <a:endParaRPr lang="en-IN" sz="8000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latinLnBrk="0"/>
            <a:r>
              <a:rPr lang="en-IN" sz="80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Made a mini project using the concepts of Bootstrap, HTML and CSS</a:t>
            </a:r>
            <a:endParaRPr lang="en-IN" sz="8000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latinLnBrk="0"/>
            <a:r>
              <a:rPr lang="en-IN" sz="80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fully responsive Portfolio Website using Bootstrap is made.</a:t>
            </a:r>
            <a:endParaRPr lang="en-IN" sz="8000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latinLnBrk="0"/>
            <a:r>
              <a:rPr lang="en-IN" sz="8000" b="1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LEARNING PROCEDURE -</a:t>
            </a:r>
            <a:endParaRPr lang="en-IN" sz="8000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latinLnBrk="0"/>
            <a:r>
              <a:rPr lang="en-IN" sz="8000" b="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course offered by Coursera was of 4 weeks.</a:t>
            </a:r>
            <a:endParaRPr lang="en-IN" sz="8000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latinLnBrk="0"/>
            <a:r>
              <a:rPr lang="en-IN" sz="8000" b="1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Week 1 : Learnt basics of full stack, git, bootstrap, features, etc.</a:t>
            </a:r>
            <a:endParaRPr lang="en-IN" sz="8000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latinLnBrk="0"/>
            <a:r>
              <a:rPr lang="en-IN" sz="8000" b="1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Week 2 : Learnt Bootstrap's components likes button, Navbar, Breadcrumb, etc.</a:t>
            </a:r>
            <a:endParaRPr lang="en-IN" sz="8000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latinLnBrk="0"/>
            <a:r>
              <a:rPr lang="en-IN" sz="8000" b="1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Week 3 : Learnt the Bootstrap's components that require JavaScript, JS API, etc.</a:t>
            </a:r>
            <a:endParaRPr lang="en-IN" sz="8000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latinLnBrk="0"/>
            <a:r>
              <a:rPr lang="en-IN" sz="8000" b="1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Week 4 : Learnt and understood the use of </a:t>
            </a:r>
            <a:r>
              <a:rPr lang="en-IN" sz="8000" b="1" i="0" u="none" strike="noStrike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IN" sz="8000" b="1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Bootstrap's JS components, CSS's Less and Sass Codes , etc</a:t>
            </a:r>
            <a:endParaRPr lang="en-IN" sz="8000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9012916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245</TotalTime>
  <Words>768</Words>
  <Application>Microsoft Office PowerPoint</Application>
  <PresentationFormat>Widescreen</PresentationFormat>
  <Paragraphs>90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Bookman Old Style</vt:lpstr>
      <vt:lpstr>Rockwell</vt:lpstr>
      <vt:lpstr>Times New Roman</vt:lpstr>
      <vt:lpstr>YACgEbc43jc 0</vt:lpstr>
      <vt:lpstr>YAD7Qybjw1I 0</vt:lpstr>
      <vt:lpstr>Damask</vt:lpstr>
      <vt:lpstr>SUMMER INSTITUTIONAL TRAINING</vt:lpstr>
      <vt:lpstr>index</vt:lpstr>
      <vt:lpstr>PowerPoint Presentation</vt:lpstr>
      <vt:lpstr>ABOUT PROJECT</vt:lpstr>
      <vt:lpstr>features of html</vt:lpstr>
      <vt:lpstr>FEATURES OF CSS</vt:lpstr>
      <vt:lpstr>FEATURES OF BOOSTRAP</vt:lpstr>
      <vt:lpstr>TRAINING PROCEDURE</vt:lpstr>
      <vt:lpstr>TRAINING WORK UNDERTAKEN</vt:lpstr>
      <vt:lpstr>Methodology</vt:lpstr>
      <vt:lpstr>OBJECTIVES  AND  FUTURE SCOPE</vt:lpstr>
      <vt:lpstr>OBJECTIVES</vt:lpstr>
      <vt:lpstr>requirements</vt:lpstr>
      <vt:lpstr>types</vt:lpstr>
      <vt:lpstr>RESULT :  OVERVIEW OF WEBSITE</vt:lpstr>
      <vt:lpstr>PowerPoint Presentation</vt:lpstr>
      <vt:lpstr>CONCLUSION</vt:lpstr>
      <vt:lpstr>REFERENCES 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 INSTITUTIONAL TRAINING</dc:title>
  <dc:creator>jyoti Sharma</dc:creator>
  <cp:lastModifiedBy>jyoti Sharma</cp:lastModifiedBy>
  <cp:revision>3</cp:revision>
  <dcterms:created xsi:type="dcterms:W3CDTF">2022-07-23T18:10:19Z</dcterms:created>
  <dcterms:modified xsi:type="dcterms:W3CDTF">2022-07-26T18:14:07Z</dcterms:modified>
</cp:coreProperties>
</file>